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21945600" cy="29260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422B"/>
    <a:srgbClr val="D4B298"/>
    <a:srgbClr val="CEA688"/>
    <a:srgbClr val="F0E5DC"/>
    <a:srgbClr val="B67B50"/>
    <a:srgbClr val="CFA187"/>
    <a:srgbClr val="D3B699"/>
    <a:srgbClr val="DFBEA9"/>
    <a:srgbClr val="D39659"/>
    <a:srgbClr val="C87F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6622" autoAdjust="0"/>
  </p:normalViewPr>
  <p:slideViewPr>
    <p:cSldViewPr snapToGrid="0">
      <p:cViewPr>
        <p:scale>
          <a:sx n="24" d="100"/>
          <a:sy n="24" d="100"/>
        </p:scale>
        <p:origin x="2170" y="1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5920" y="4788749"/>
            <a:ext cx="18653760" cy="10187093"/>
          </a:xfrm>
        </p:spPr>
        <p:txBody>
          <a:bodyPr anchor="b"/>
          <a:lstStyle>
            <a:lvl1pPr algn="ctr">
              <a:defRPr sz="14400"/>
            </a:lvl1pPr>
          </a:lstStyle>
          <a:p>
            <a:r>
              <a:rPr lang="en-US"/>
              <a:t>Click to edit Master title style</a:t>
            </a:r>
            <a:endParaRPr lang="en-US" dirty="0"/>
          </a:p>
        </p:txBody>
      </p:sp>
      <p:sp>
        <p:nvSpPr>
          <p:cNvPr id="3" name="Subtitle 2"/>
          <p:cNvSpPr>
            <a:spLocks noGrp="1"/>
          </p:cNvSpPr>
          <p:nvPr>
            <p:ph type="subTitle" idx="1"/>
          </p:nvPr>
        </p:nvSpPr>
        <p:spPr>
          <a:xfrm>
            <a:off x="2743200" y="15368695"/>
            <a:ext cx="16459200" cy="7064585"/>
          </a:xfrm>
        </p:spPr>
        <p:txBody>
          <a:bodyPr/>
          <a:lstStyle>
            <a:lvl1pPr marL="0" indent="0" algn="ctr">
              <a:buNone/>
              <a:defRPr sz="5760"/>
            </a:lvl1pPr>
            <a:lvl2pPr marL="1097280" indent="0" algn="ctr">
              <a:buNone/>
              <a:defRPr sz="4800"/>
            </a:lvl2pPr>
            <a:lvl3pPr marL="2194560" indent="0" algn="ctr">
              <a:buNone/>
              <a:defRPr sz="4320"/>
            </a:lvl3pPr>
            <a:lvl4pPr marL="3291840" indent="0" algn="ctr">
              <a:buNone/>
              <a:defRPr sz="3840"/>
            </a:lvl4pPr>
            <a:lvl5pPr marL="4389120" indent="0" algn="ctr">
              <a:buNone/>
              <a:defRPr sz="3840"/>
            </a:lvl5pPr>
            <a:lvl6pPr marL="5486400" indent="0" algn="ctr">
              <a:buNone/>
              <a:defRPr sz="3840"/>
            </a:lvl6pPr>
            <a:lvl7pPr marL="6583680" indent="0" algn="ctr">
              <a:buNone/>
              <a:defRPr sz="3840"/>
            </a:lvl7pPr>
            <a:lvl8pPr marL="7680960" indent="0" algn="ctr">
              <a:buNone/>
              <a:defRPr sz="3840"/>
            </a:lvl8pPr>
            <a:lvl9pPr marL="8778240" indent="0" algn="ctr">
              <a:buNone/>
              <a:defRPr sz="38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E22548-A8DD-4848-90FA-160E5562C237}" type="datetimeFigureOut">
              <a:rPr lang="en-US" smtClean="0"/>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016044-C954-4504-9A3A-02A12CBD53D6}" type="slidenum">
              <a:rPr lang="en-US" smtClean="0"/>
              <a:t>‹#›</a:t>
            </a:fld>
            <a:endParaRPr lang="en-US"/>
          </a:p>
        </p:txBody>
      </p:sp>
    </p:spTree>
    <p:extLst>
      <p:ext uri="{BB962C8B-B14F-4D97-AF65-F5344CB8AC3E}">
        <p14:creationId xmlns:p14="http://schemas.microsoft.com/office/powerpoint/2010/main" val="2638015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E22548-A8DD-4848-90FA-160E5562C237}" type="datetimeFigureOut">
              <a:rPr lang="en-US" smtClean="0"/>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016044-C954-4504-9A3A-02A12CBD53D6}" type="slidenum">
              <a:rPr lang="en-US" smtClean="0"/>
              <a:t>‹#›</a:t>
            </a:fld>
            <a:endParaRPr lang="en-US"/>
          </a:p>
        </p:txBody>
      </p:sp>
    </p:spTree>
    <p:extLst>
      <p:ext uri="{BB962C8B-B14F-4D97-AF65-F5344CB8AC3E}">
        <p14:creationId xmlns:p14="http://schemas.microsoft.com/office/powerpoint/2010/main" val="2191487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04821" y="1557867"/>
            <a:ext cx="4732020" cy="2479717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508761" y="1557867"/>
            <a:ext cx="13921740" cy="24797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E22548-A8DD-4848-90FA-160E5562C237}" type="datetimeFigureOut">
              <a:rPr lang="en-US" smtClean="0"/>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016044-C954-4504-9A3A-02A12CBD53D6}" type="slidenum">
              <a:rPr lang="en-US" smtClean="0"/>
              <a:t>‹#›</a:t>
            </a:fld>
            <a:endParaRPr lang="en-US"/>
          </a:p>
        </p:txBody>
      </p:sp>
    </p:spTree>
    <p:extLst>
      <p:ext uri="{BB962C8B-B14F-4D97-AF65-F5344CB8AC3E}">
        <p14:creationId xmlns:p14="http://schemas.microsoft.com/office/powerpoint/2010/main" val="1250987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E22548-A8DD-4848-90FA-160E5562C237}" type="datetimeFigureOut">
              <a:rPr lang="en-US" smtClean="0"/>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016044-C954-4504-9A3A-02A12CBD53D6}" type="slidenum">
              <a:rPr lang="en-US" smtClean="0"/>
              <a:t>‹#›</a:t>
            </a:fld>
            <a:endParaRPr lang="en-US"/>
          </a:p>
        </p:txBody>
      </p:sp>
    </p:spTree>
    <p:extLst>
      <p:ext uri="{BB962C8B-B14F-4D97-AF65-F5344CB8AC3E}">
        <p14:creationId xmlns:p14="http://schemas.microsoft.com/office/powerpoint/2010/main" val="2465155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97331" y="7294888"/>
            <a:ext cx="18928080" cy="12171678"/>
          </a:xfrm>
        </p:spPr>
        <p:txBody>
          <a:bodyPr anchor="b"/>
          <a:lstStyle>
            <a:lvl1pPr>
              <a:defRPr sz="14400"/>
            </a:lvl1pPr>
          </a:lstStyle>
          <a:p>
            <a:r>
              <a:rPr lang="en-US"/>
              <a:t>Click to edit Master title style</a:t>
            </a:r>
            <a:endParaRPr lang="en-US" dirty="0"/>
          </a:p>
        </p:txBody>
      </p:sp>
      <p:sp>
        <p:nvSpPr>
          <p:cNvPr id="3" name="Text Placeholder 2"/>
          <p:cNvSpPr>
            <a:spLocks noGrp="1"/>
          </p:cNvSpPr>
          <p:nvPr>
            <p:ph type="body" idx="1"/>
          </p:nvPr>
        </p:nvSpPr>
        <p:spPr>
          <a:xfrm>
            <a:off x="1497331" y="19581715"/>
            <a:ext cx="18928080" cy="6400798"/>
          </a:xfrm>
        </p:spPr>
        <p:txBody>
          <a:bodyPr/>
          <a:lstStyle>
            <a:lvl1pPr marL="0" indent="0">
              <a:buNone/>
              <a:defRPr sz="5760">
                <a:solidFill>
                  <a:schemeClr val="tx1"/>
                </a:solidFill>
              </a:defRPr>
            </a:lvl1pPr>
            <a:lvl2pPr marL="1097280" indent="0">
              <a:buNone/>
              <a:defRPr sz="4800">
                <a:solidFill>
                  <a:schemeClr val="tx1">
                    <a:tint val="75000"/>
                  </a:schemeClr>
                </a:solidFill>
              </a:defRPr>
            </a:lvl2pPr>
            <a:lvl3pPr marL="2194560" indent="0">
              <a:buNone/>
              <a:defRPr sz="4320">
                <a:solidFill>
                  <a:schemeClr val="tx1">
                    <a:tint val="75000"/>
                  </a:schemeClr>
                </a:solidFill>
              </a:defRPr>
            </a:lvl3pPr>
            <a:lvl4pPr marL="3291840" indent="0">
              <a:buNone/>
              <a:defRPr sz="3840">
                <a:solidFill>
                  <a:schemeClr val="tx1">
                    <a:tint val="75000"/>
                  </a:schemeClr>
                </a:solidFill>
              </a:defRPr>
            </a:lvl4pPr>
            <a:lvl5pPr marL="4389120" indent="0">
              <a:buNone/>
              <a:defRPr sz="3840">
                <a:solidFill>
                  <a:schemeClr val="tx1">
                    <a:tint val="75000"/>
                  </a:schemeClr>
                </a:solidFill>
              </a:defRPr>
            </a:lvl5pPr>
            <a:lvl6pPr marL="5486400" indent="0">
              <a:buNone/>
              <a:defRPr sz="3840">
                <a:solidFill>
                  <a:schemeClr val="tx1">
                    <a:tint val="75000"/>
                  </a:schemeClr>
                </a:solidFill>
              </a:defRPr>
            </a:lvl6pPr>
            <a:lvl7pPr marL="6583680" indent="0">
              <a:buNone/>
              <a:defRPr sz="3840">
                <a:solidFill>
                  <a:schemeClr val="tx1">
                    <a:tint val="75000"/>
                  </a:schemeClr>
                </a:solidFill>
              </a:defRPr>
            </a:lvl7pPr>
            <a:lvl8pPr marL="7680960" indent="0">
              <a:buNone/>
              <a:defRPr sz="3840">
                <a:solidFill>
                  <a:schemeClr val="tx1">
                    <a:tint val="75000"/>
                  </a:schemeClr>
                </a:solidFill>
              </a:defRPr>
            </a:lvl8pPr>
            <a:lvl9pPr marL="8778240" indent="0">
              <a:buNone/>
              <a:defRPr sz="38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E22548-A8DD-4848-90FA-160E5562C237}" type="datetimeFigureOut">
              <a:rPr lang="en-US" smtClean="0"/>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016044-C954-4504-9A3A-02A12CBD53D6}" type="slidenum">
              <a:rPr lang="en-US" smtClean="0"/>
              <a:t>‹#›</a:t>
            </a:fld>
            <a:endParaRPr lang="en-US"/>
          </a:p>
        </p:txBody>
      </p:sp>
    </p:spTree>
    <p:extLst>
      <p:ext uri="{BB962C8B-B14F-4D97-AF65-F5344CB8AC3E}">
        <p14:creationId xmlns:p14="http://schemas.microsoft.com/office/powerpoint/2010/main" val="1140511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08760" y="7789333"/>
            <a:ext cx="9326880" cy="18565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1109960" y="7789333"/>
            <a:ext cx="9326880" cy="18565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E22548-A8DD-4848-90FA-160E5562C237}" type="datetimeFigureOut">
              <a:rPr lang="en-US" smtClean="0"/>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016044-C954-4504-9A3A-02A12CBD53D6}" type="slidenum">
              <a:rPr lang="en-US" smtClean="0"/>
              <a:t>‹#›</a:t>
            </a:fld>
            <a:endParaRPr lang="en-US"/>
          </a:p>
        </p:txBody>
      </p:sp>
    </p:spTree>
    <p:extLst>
      <p:ext uri="{BB962C8B-B14F-4D97-AF65-F5344CB8AC3E}">
        <p14:creationId xmlns:p14="http://schemas.microsoft.com/office/powerpoint/2010/main" val="1398475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1618" y="1557873"/>
            <a:ext cx="18928080" cy="565573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11621" y="7172962"/>
            <a:ext cx="9284016" cy="3515358"/>
          </a:xfrm>
        </p:spPr>
        <p:txBody>
          <a:bodyPr anchor="b"/>
          <a:lstStyle>
            <a:lvl1pPr marL="0" indent="0">
              <a:buNone/>
              <a:defRPr sz="5760" b="1"/>
            </a:lvl1pPr>
            <a:lvl2pPr marL="1097280" indent="0">
              <a:buNone/>
              <a:defRPr sz="4800" b="1"/>
            </a:lvl2pPr>
            <a:lvl3pPr marL="2194560" indent="0">
              <a:buNone/>
              <a:defRPr sz="4320" b="1"/>
            </a:lvl3pPr>
            <a:lvl4pPr marL="3291840" indent="0">
              <a:buNone/>
              <a:defRPr sz="3840" b="1"/>
            </a:lvl4pPr>
            <a:lvl5pPr marL="4389120" indent="0">
              <a:buNone/>
              <a:defRPr sz="3840" b="1"/>
            </a:lvl5pPr>
            <a:lvl6pPr marL="5486400" indent="0">
              <a:buNone/>
              <a:defRPr sz="3840" b="1"/>
            </a:lvl6pPr>
            <a:lvl7pPr marL="6583680" indent="0">
              <a:buNone/>
              <a:defRPr sz="3840" b="1"/>
            </a:lvl7pPr>
            <a:lvl8pPr marL="7680960" indent="0">
              <a:buNone/>
              <a:defRPr sz="3840" b="1"/>
            </a:lvl8pPr>
            <a:lvl9pPr marL="8778240" indent="0">
              <a:buNone/>
              <a:defRPr sz="3840" b="1"/>
            </a:lvl9pPr>
          </a:lstStyle>
          <a:p>
            <a:pPr lvl="0"/>
            <a:r>
              <a:rPr lang="en-US"/>
              <a:t>Click to edit Master text styles</a:t>
            </a:r>
          </a:p>
        </p:txBody>
      </p:sp>
      <p:sp>
        <p:nvSpPr>
          <p:cNvPr id="4" name="Content Placeholder 3"/>
          <p:cNvSpPr>
            <a:spLocks noGrp="1"/>
          </p:cNvSpPr>
          <p:nvPr>
            <p:ph sz="half" idx="2"/>
          </p:nvPr>
        </p:nvSpPr>
        <p:spPr>
          <a:xfrm>
            <a:off x="1511621" y="10688320"/>
            <a:ext cx="9284016" cy="157209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1109961" y="7172962"/>
            <a:ext cx="9329738" cy="3515358"/>
          </a:xfrm>
        </p:spPr>
        <p:txBody>
          <a:bodyPr anchor="b"/>
          <a:lstStyle>
            <a:lvl1pPr marL="0" indent="0">
              <a:buNone/>
              <a:defRPr sz="5760" b="1"/>
            </a:lvl1pPr>
            <a:lvl2pPr marL="1097280" indent="0">
              <a:buNone/>
              <a:defRPr sz="4800" b="1"/>
            </a:lvl2pPr>
            <a:lvl3pPr marL="2194560" indent="0">
              <a:buNone/>
              <a:defRPr sz="4320" b="1"/>
            </a:lvl3pPr>
            <a:lvl4pPr marL="3291840" indent="0">
              <a:buNone/>
              <a:defRPr sz="3840" b="1"/>
            </a:lvl4pPr>
            <a:lvl5pPr marL="4389120" indent="0">
              <a:buNone/>
              <a:defRPr sz="3840" b="1"/>
            </a:lvl5pPr>
            <a:lvl6pPr marL="5486400" indent="0">
              <a:buNone/>
              <a:defRPr sz="3840" b="1"/>
            </a:lvl6pPr>
            <a:lvl7pPr marL="6583680" indent="0">
              <a:buNone/>
              <a:defRPr sz="3840" b="1"/>
            </a:lvl7pPr>
            <a:lvl8pPr marL="7680960" indent="0">
              <a:buNone/>
              <a:defRPr sz="3840" b="1"/>
            </a:lvl8pPr>
            <a:lvl9pPr marL="8778240" indent="0">
              <a:buNone/>
              <a:defRPr sz="3840" b="1"/>
            </a:lvl9pPr>
          </a:lstStyle>
          <a:p>
            <a:pPr lvl="0"/>
            <a:r>
              <a:rPr lang="en-US"/>
              <a:t>Click to edit Master text styles</a:t>
            </a:r>
          </a:p>
        </p:txBody>
      </p:sp>
      <p:sp>
        <p:nvSpPr>
          <p:cNvPr id="6" name="Content Placeholder 5"/>
          <p:cNvSpPr>
            <a:spLocks noGrp="1"/>
          </p:cNvSpPr>
          <p:nvPr>
            <p:ph sz="quarter" idx="4"/>
          </p:nvPr>
        </p:nvSpPr>
        <p:spPr>
          <a:xfrm>
            <a:off x="11109961" y="10688320"/>
            <a:ext cx="9329738" cy="157209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E22548-A8DD-4848-90FA-160E5562C237}" type="datetimeFigureOut">
              <a:rPr lang="en-US" smtClean="0"/>
              <a:t>4/28/2023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016044-C954-4504-9A3A-02A12CBD53D6}" type="slidenum">
              <a:rPr lang="en-US" smtClean="0"/>
              <a:t>‹#›</a:t>
            </a:fld>
            <a:endParaRPr lang="en-US"/>
          </a:p>
        </p:txBody>
      </p:sp>
    </p:spTree>
    <p:extLst>
      <p:ext uri="{BB962C8B-B14F-4D97-AF65-F5344CB8AC3E}">
        <p14:creationId xmlns:p14="http://schemas.microsoft.com/office/powerpoint/2010/main" val="1722694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E22548-A8DD-4848-90FA-160E5562C237}" type="datetimeFigureOut">
              <a:rPr lang="en-US" smtClean="0"/>
              <a:t>4/28/2023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016044-C954-4504-9A3A-02A12CBD53D6}" type="slidenum">
              <a:rPr lang="en-US" smtClean="0"/>
              <a:t>‹#›</a:t>
            </a:fld>
            <a:endParaRPr lang="en-US"/>
          </a:p>
        </p:txBody>
      </p:sp>
    </p:spTree>
    <p:extLst>
      <p:ext uri="{BB962C8B-B14F-4D97-AF65-F5344CB8AC3E}">
        <p14:creationId xmlns:p14="http://schemas.microsoft.com/office/powerpoint/2010/main" val="2106732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E22548-A8DD-4848-90FA-160E5562C237}" type="datetimeFigureOut">
              <a:rPr lang="en-US" smtClean="0"/>
              <a:t>4/28/2023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016044-C954-4504-9A3A-02A12CBD53D6}" type="slidenum">
              <a:rPr lang="en-US" smtClean="0"/>
              <a:t>‹#›</a:t>
            </a:fld>
            <a:endParaRPr lang="en-US"/>
          </a:p>
        </p:txBody>
      </p:sp>
    </p:spTree>
    <p:extLst>
      <p:ext uri="{BB962C8B-B14F-4D97-AF65-F5344CB8AC3E}">
        <p14:creationId xmlns:p14="http://schemas.microsoft.com/office/powerpoint/2010/main" val="2283068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1619" y="1950720"/>
            <a:ext cx="7078027" cy="6827520"/>
          </a:xfrm>
        </p:spPr>
        <p:txBody>
          <a:bodyPr anchor="b"/>
          <a:lstStyle>
            <a:lvl1pPr>
              <a:defRPr sz="7680"/>
            </a:lvl1pPr>
          </a:lstStyle>
          <a:p>
            <a:r>
              <a:rPr lang="en-US"/>
              <a:t>Click to edit Master title style</a:t>
            </a:r>
            <a:endParaRPr lang="en-US" dirty="0"/>
          </a:p>
        </p:txBody>
      </p:sp>
      <p:sp>
        <p:nvSpPr>
          <p:cNvPr id="3" name="Content Placeholder 2"/>
          <p:cNvSpPr>
            <a:spLocks noGrp="1"/>
          </p:cNvSpPr>
          <p:nvPr>
            <p:ph idx="1"/>
          </p:nvPr>
        </p:nvSpPr>
        <p:spPr>
          <a:xfrm>
            <a:off x="9329738" y="4213020"/>
            <a:ext cx="11109960" cy="20794133"/>
          </a:xfrm>
        </p:spPr>
        <p:txBody>
          <a:bodyPr/>
          <a:lstStyle>
            <a:lvl1pPr>
              <a:defRPr sz="7680"/>
            </a:lvl1pPr>
            <a:lvl2pPr>
              <a:defRPr sz="6720"/>
            </a:lvl2pPr>
            <a:lvl3pPr>
              <a:defRPr sz="5760"/>
            </a:lvl3pPr>
            <a:lvl4pPr>
              <a:defRPr sz="4800"/>
            </a:lvl4pPr>
            <a:lvl5pPr>
              <a:defRPr sz="4800"/>
            </a:lvl5pPr>
            <a:lvl6pPr>
              <a:defRPr sz="4800"/>
            </a:lvl6pPr>
            <a:lvl7pPr>
              <a:defRPr sz="4800"/>
            </a:lvl7pPr>
            <a:lvl8pPr>
              <a:defRPr sz="4800"/>
            </a:lvl8pPr>
            <a:lvl9pPr>
              <a:defRPr sz="4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11619" y="8778240"/>
            <a:ext cx="7078027" cy="16262775"/>
          </a:xfrm>
        </p:spPr>
        <p:txBody>
          <a:bodyPr/>
          <a:lstStyle>
            <a:lvl1pPr marL="0" indent="0">
              <a:buNone/>
              <a:defRPr sz="3840"/>
            </a:lvl1pPr>
            <a:lvl2pPr marL="1097280" indent="0">
              <a:buNone/>
              <a:defRPr sz="3360"/>
            </a:lvl2pPr>
            <a:lvl3pPr marL="2194560" indent="0">
              <a:buNone/>
              <a:defRPr sz="2880"/>
            </a:lvl3pPr>
            <a:lvl4pPr marL="3291840" indent="0">
              <a:buNone/>
              <a:defRPr sz="2400"/>
            </a:lvl4pPr>
            <a:lvl5pPr marL="4389120" indent="0">
              <a:buNone/>
              <a:defRPr sz="2400"/>
            </a:lvl5pPr>
            <a:lvl6pPr marL="5486400" indent="0">
              <a:buNone/>
              <a:defRPr sz="2400"/>
            </a:lvl6pPr>
            <a:lvl7pPr marL="6583680" indent="0">
              <a:buNone/>
              <a:defRPr sz="2400"/>
            </a:lvl7pPr>
            <a:lvl8pPr marL="7680960" indent="0">
              <a:buNone/>
              <a:defRPr sz="2400"/>
            </a:lvl8pPr>
            <a:lvl9pPr marL="8778240" indent="0">
              <a:buNone/>
              <a:defRPr sz="2400"/>
            </a:lvl9pPr>
          </a:lstStyle>
          <a:p>
            <a:pPr lvl="0"/>
            <a:r>
              <a:rPr lang="en-US"/>
              <a:t>Click to edit Master text styles</a:t>
            </a:r>
          </a:p>
        </p:txBody>
      </p:sp>
      <p:sp>
        <p:nvSpPr>
          <p:cNvPr id="5" name="Date Placeholder 4"/>
          <p:cNvSpPr>
            <a:spLocks noGrp="1"/>
          </p:cNvSpPr>
          <p:nvPr>
            <p:ph type="dt" sz="half" idx="10"/>
          </p:nvPr>
        </p:nvSpPr>
        <p:spPr/>
        <p:txBody>
          <a:bodyPr/>
          <a:lstStyle/>
          <a:p>
            <a:fld id="{B8E22548-A8DD-4848-90FA-160E5562C237}" type="datetimeFigureOut">
              <a:rPr lang="en-US" smtClean="0"/>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016044-C954-4504-9A3A-02A12CBD53D6}" type="slidenum">
              <a:rPr lang="en-US" smtClean="0"/>
              <a:t>‹#›</a:t>
            </a:fld>
            <a:endParaRPr lang="en-US"/>
          </a:p>
        </p:txBody>
      </p:sp>
    </p:spTree>
    <p:extLst>
      <p:ext uri="{BB962C8B-B14F-4D97-AF65-F5344CB8AC3E}">
        <p14:creationId xmlns:p14="http://schemas.microsoft.com/office/powerpoint/2010/main" val="3866592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1619" y="1950720"/>
            <a:ext cx="7078027" cy="6827520"/>
          </a:xfrm>
        </p:spPr>
        <p:txBody>
          <a:bodyPr anchor="b"/>
          <a:lstStyle>
            <a:lvl1pPr>
              <a:defRPr sz="7680"/>
            </a:lvl1pPr>
          </a:lstStyle>
          <a:p>
            <a:r>
              <a:rPr lang="en-US"/>
              <a:t>Click to edit Master title style</a:t>
            </a:r>
            <a:endParaRPr lang="en-US" dirty="0"/>
          </a:p>
        </p:txBody>
      </p:sp>
      <p:sp>
        <p:nvSpPr>
          <p:cNvPr id="3" name="Picture Placeholder 2"/>
          <p:cNvSpPr>
            <a:spLocks noGrp="1" noChangeAspect="1"/>
          </p:cNvSpPr>
          <p:nvPr>
            <p:ph type="pic" idx="1"/>
          </p:nvPr>
        </p:nvSpPr>
        <p:spPr>
          <a:xfrm>
            <a:off x="9329738" y="4213020"/>
            <a:ext cx="11109960" cy="20794133"/>
          </a:xfrm>
        </p:spPr>
        <p:txBody>
          <a:bodyPr anchor="t"/>
          <a:lstStyle>
            <a:lvl1pPr marL="0" indent="0">
              <a:buNone/>
              <a:defRPr sz="7680"/>
            </a:lvl1pPr>
            <a:lvl2pPr marL="1097280" indent="0">
              <a:buNone/>
              <a:defRPr sz="6720"/>
            </a:lvl2pPr>
            <a:lvl3pPr marL="2194560" indent="0">
              <a:buNone/>
              <a:defRPr sz="5760"/>
            </a:lvl3pPr>
            <a:lvl4pPr marL="3291840" indent="0">
              <a:buNone/>
              <a:defRPr sz="4800"/>
            </a:lvl4pPr>
            <a:lvl5pPr marL="4389120" indent="0">
              <a:buNone/>
              <a:defRPr sz="4800"/>
            </a:lvl5pPr>
            <a:lvl6pPr marL="5486400" indent="0">
              <a:buNone/>
              <a:defRPr sz="4800"/>
            </a:lvl6pPr>
            <a:lvl7pPr marL="6583680" indent="0">
              <a:buNone/>
              <a:defRPr sz="4800"/>
            </a:lvl7pPr>
            <a:lvl8pPr marL="7680960" indent="0">
              <a:buNone/>
              <a:defRPr sz="4800"/>
            </a:lvl8pPr>
            <a:lvl9pPr marL="8778240" indent="0">
              <a:buNone/>
              <a:defRPr sz="4800"/>
            </a:lvl9pPr>
          </a:lstStyle>
          <a:p>
            <a:r>
              <a:rPr lang="en-US"/>
              <a:t>Click icon to add picture</a:t>
            </a:r>
            <a:endParaRPr lang="en-US" dirty="0"/>
          </a:p>
        </p:txBody>
      </p:sp>
      <p:sp>
        <p:nvSpPr>
          <p:cNvPr id="4" name="Text Placeholder 3"/>
          <p:cNvSpPr>
            <a:spLocks noGrp="1"/>
          </p:cNvSpPr>
          <p:nvPr>
            <p:ph type="body" sz="half" idx="2"/>
          </p:nvPr>
        </p:nvSpPr>
        <p:spPr>
          <a:xfrm>
            <a:off x="1511619" y="8778240"/>
            <a:ext cx="7078027" cy="16262775"/>
          </a:xfrm>
        </p:spPr>
        <p:txBody>
          <a:bodyPr/>
          <a:lstStyle>
            <a:lvl1pPr marL="0" indent="0">
              <a:buNone/>
              <a:defRPr sz="3840"/>
            </a:lvl1pPr>
            <a:lvl2pPr marL="1097280" indent="0">
              <a:buNone/>
              <a:defRPr sz="3360"/>
            </a:lvl2pPr>
            <a:lvl3pPr marL="2194560" indent="0">
              <a:buNone/>
              <a:defRPr sz="2880"/>
            </a:lvl3pPr>
            <a:lvl4pPr marL="3291840" indent="0">
              <a:buNone/>
              <a:defRPr sz="2400"/>
            </a:lvl4pPr>
            <a:lvl5pPr marL="4389120" indent="0">
              <a:buNone/>
              <a:defRPr sz="2400"/>
            </a:lvl5pPr>
            <a:lvl6pPr marL="5486400" indent="0">
              <a:buNone/>
              <a:defRPr sz="2400"/>
            </a:lvl6pPr>
            <a:lvl7pPr marL="6583680" indent="0">
              <a:buNone/>
              <a:defRPr sz="2400"/>
            </a:lvl7pPr>
            <a:lvl8pPr marL="7680960" indent="0">
              <a:buNone/>
              <a:defRPr sz="2400"/>
            </a:lvl8pPr>
            <a:lvl9pPr marL="8778240" indent="0">
              <a:buNone/>
              <a:defRPr sz="2400"/>
            </a:lvl9pPr>
          </a:lstStyle>
          <a:p>
            <a:pPr lvl="0"/>
            <a:r>
              <a:rPr lang="en-US"/>
              <a:t>Click to edit Master text styles</a:t>
            </a:r>
          </a:p>
        </p:txBody>
      </p:sp>
      <p:sp>
        <p:nvSpPr>
          <p:cNvPr id="5" name="Date Placeholder 4"/>
          <p:cNvSpPr>
            <a:spLocks noGrp="1"/>
          </p:cNvSpPr>
          <p:nvPr>
            <p:ph type="dt" sz="half" idx="10"/>
          </p:nvPr>
        </p:nvSpPr>
        <p:spPr/>
        <p:txBody>
          <a:bodyPr/>
          <a:lstStyle/>
          <a:p>
            <a:fld id="{B8E22548-A8DD-4848-90FA-160E5562C237}" type="datetimeFigureOut">
              <a:rPr lang="en-US" smtClean="0"/>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016044-C954-4504-9A3A-02A12CBD53D6}" type="slidenum">
              <a:rPr lang="en-US" smtClean="0"/>
              <a:t>‹#›</a:t>
            </a:fld>
            <a:endParaRPr lang="en-US"/>
          </a:p>
        </p:txBody>
      </p:sp>
    </p:spTree>
    <p:extLst>
      <p:ext uri="{BB962C8B-B14F-4D97-AF65-F5344CB8AC3E}">
        <p14:creationId xmlns:p14="http://schemas.microsoft.com/office/powerpoint/2010/main" val="3540709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08760" y="1557873"/>
            <a:ext cx="18928080" cy="56557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08760" y="7789333"/>
            <a:ext cx="18928080" cy="185657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08760" y="27120433"/>
            <a:ext cx="4937760" cy="1557867"/>
          </a:xfrm>
          <a:prstGeom prst="rect">
            <a:avLst/>
          </a:prstGeom>
        </p:spPr>
        <p:txBody>
          <a:bodyPr vert="horz" lIns="91440" tIns="45720" rIns="91440" bIns="45720" rtlCol="0" anchor="ctr"/>
          <a:lstStyle>
            <a:lvl1pPr algn="l">
              <a:defRPr sz="2880">
                <a:solidFill>
                  <a:schemeClr val="tx1">
                    <a:tint val="75000"/>
                  </a:schemeClr>
                </a:solidFill>
              </a:defRPr>
            </a:lvl1pPr>
          </a:lstStyle>
          <a:p>
            <a:fld id="{B8E22548-A8DD-4848-90FA-160E5562C237}" type="datetimeFigureOut">
              <a:rPr lang="en-US" smtClean="0"/>
              <a:t>4/28/2023</a:t>
            </a:fld>
            <a:endParaRPr lang="en-US"/>
          </a:p>
        </p:txBody>
      </p:sp>
      <p:sp>
        <p:nvSpPr>
          <p:cNvPr id="5" name="Footer Placeholder 4"/>
          <p:cNvSpPr>
            <a:spLocks noGrp="1"/>
          </p:cNvSpPr>
          <p:nvPr>
            <p:ph type="ftr" sz="quarter" idx="3"/>
          </p:nvPr>
        </p:nvSpPr>
        <p:spPr>
          <a:xfrm>
            <a:off x="7269480" y="27120433"/>
            <a:ext cx="7406640" cy="1557867"/>
          </a:xfrm>
          <a:prstGeom prst="rect">
            <a:avLst/>
          </a:prstGeom>
        </p:spPr>
        <p:txBody>
          <a:bodyPr vert="horz" lIns="91440" tIns="45720" rIns="91440" bIns="45720" rtlCol="0" anchor="ctr"/>
          <a:lstStyle>
            <a:lvl1pPr algn="ctr">
              <a:defRPr sz="28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499080" y="27120433"/>
            <a:ext cx="4937760" cy="1557867"/>
          </a:xfrm>
          <a:prstGeom prst="rect">
            <a:avLst/>
          </a:prstGeom>
        </p:spPr>
        <p:txBody>
          <a:bodyPr vert="horz" lIns="91440" tIns="45720" rIns="91440" bIns="45720" rtlCol="0" anchor="ctr"/>
          <a:lstStyle>
            <a:lvl1pPr algn="r">
              <a:defRPr sz="2880">
                <a:solidFill>
                  <a:schemeClr val="tx1">
                    <a:tint val="75000"/>
                  </a:schemeClr>
                </a:solidFill>
              </a:defRPr>
            </a:lvl1pPr>
          </a:lstStyle>
          <a:p>
            <a:fld id="{65016044-C954-4504-9A3A-02A12CBD53D6}" type="slidenum">
              <a:rPr lang="en-US" smtClean="0"/>
              <a:t>‹#›</a:t>
            </a:fld>
            <a:endParaRPr lang="en-US"/>
          </a:p>
        </p:txBody>
      </p:sp>
    </p:spTree>
    <p:extLst>
      <p:ext uri="{BB962C8B-B14F-4D97-AF65-F5344CB8AC3E}">
        <p14:creationId xmlns:p14="http://schemas.microsoft.com/office/powerpoint/2010/main" val="5888836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194560" rtl="0" eaLnBrk="1" latinLnBrk="0" hangingPunct="1">
        <a:lnSpc>
          <a:spcPct val="90000"/>
        </a:lnSpc>
        <a:spcBef>
          <a:spcPct val="0"/>
        </a:spcBef>
        <a:buNone/>
        <a:defRPr sz="10560" kern="1200">
          <a:solidFill>
            <a:schemeClr val="tx1"/>
          </a:solidFill>
          <a:latin typeface="+mj-lt"/>
          <a:ea typeface="+mj-ea"/>
          <a:cs typeface="+mj-cs"/>
        </a:defRPr>
      </a:lvl1pPr>
    </p:titleStyle>
    <p:bodyStyle>
      <a:lvl1pPr marL="548640" indent="-548640" algn="l" defTabSz="2194560" rtl="0" eaLnBrk="1" latinLnBrk="0" hangingPunct="1">
        <a:lnSpc>
          <a:spcPct val="90000"/>
        </a:lnSpc>
        <a:spcBef>
          <a:spcPts val="2400"/>
        </a:spcBef>
        <a:buFont typeface="Arial" panose="020B0604020202020204" pitchFamily="34" charset="0"/>
        <a:buChar char="•"/>
        <a:defRPr sz="6720" kern="1200">
          <a:solidFill>
            <a:schemeClr val="tx1"/>
          </a:solidFill>
          <a:latin typeface="+mn-lt"/>
          <a:ea typeface="+mn-ea"/>
          <a:cs typeface="+mn-cs"/>
        </a:defRPr>
      </a:lvl1pPr>
      <a:lvl2pPr marL="1645920" indent="-548640" algn="l" defTabSz="2194560" rtl="0" eaLnBrk="1" latinLnBrk="0" hangingPunct="1">
        <a:lnSpc>
          <a:spcPct val="90000"/>
        </a:lnSpc>
        <a:spcBef>
          <a:spcPts val="1200"/>
        </a:spcBef>
        <a:buFont typeface="Arial" panose="020B0604020202020204" pitchFamily="34" charset="0"/>
        <a:buChar char="•"/>
        <a:defRPr sz="5760" kern="1200">
          <a:solidFill>
            <a:schemeClr val="tx1"/>
          </a:solidFill>
          <a:latin typeface="+mn-lt"/>
          <a:ea typeface="+mn-ea"/>
          <a:cs typeface="+mn-cs"/>
        </a:defRPr>
      </a:lvl2pPr>
      <a:lvl3pPr marL="2743200" indent="-548640" algn="l" defTabSz="2194560" rtl="0" eaLnBrk="1" latinLnBrk="0" hangingPunct="1">
        <a:lnSpc>
          <a:spcPct val="90000"/>
        </a:lnSpc>
        <a:spcBef>
          <a:spcPts val="1200"/>
        </a:spcBef>
        <a:buFont typeface="Arial" panose="020B0604020202020204" pitchFamily="34" charset="0"/>
        <a:buChar char="•"/>
        <a:defRPr sz="4800" kern="1200">
          <a:solidFill>
            <a:schemeClr val="tx1"/>
          </a:solidFill>
          <a:latin typeface="+mn-lt"/>
          <a:ea typeface="+mn-ea"/>
          <a:cs typeface="+mn-cs"/>
        </a:defRPr>
      </a:lvl3pPr>
      <a:lvl4pPr marL="384048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4pPr>
      <a:lvl5pPr marL="493776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5pPr>
      <a:lvl6pPr marL="603504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6pPr>
      <a:lvl7pPr marL="713232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7pPr>
      <a:lvl8pPr marL="822960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8pPr>
      <a:lvl9pPr marL="932688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9pPr>
    </p:bodyStyle>
    <p:otherStyle>
      <a:defPPr>
        <a:defRPr lang="en-US"/>
      </a:defPPr>
      <a:lvl1pPr marL="0" algn="l" defTabSz="2194560" rtl="0" eaLnBrk="1" latinLnBrk="0" hangingPunct="1">
        <a:defRPr sz="4320" kern="1200">
          <a:solidFill>
            <a:schemeClr val="tx1"/>
          </a:solidFill>
          <a:latin typeface="+mn-lt"/>
          <a:ea typeface="+mn-ea"/>
          <a:cs typeface="+mn-cs"/>
        </a:defRPr>
      </a:lvl1pPr>
      <a:lvl2pPr marL="1097280" algn="l" defTabSz="2194560" rtl="0" eaLnBrk="1" latinLnBrk="0" hangingPunct="1">
        <a:defRPr sz="4320" kern="1200">
          <a:solidFill>
            <a:schemeClr val="tx1"/>
          </a:solidFill>
          <a:latin typeface="+mn-lt"/>
          <a:ea typeface="+mn-ea"/>
          <a:cs typeface="+mn-cs"/>
        </a:defRPr>
      </a:lvl2pPr>
      <a:lvl3pPr marL="2194560" algn="l" defTabSz="2194560" rtl="0" eaLnBrk="1" latinLnBrk="0" hangingPunct="1">
        <a:defRPr sz="4320" kern="1200">
          <a:solidFill>
            <a:schemeClr val="tx1"/>
          </a:solidFill>
          <a:latin typeface="+mn-lt"/>
          <a:ea typeface="+mn-ea"/>
          <a:cs typeface="+mn-cs"/>
        </a:defRPr>
      </a:lvl3pPr>
      <a:lvl4pPr marL="3291840" algn="l" defTabSz="2194560" rtl="0" eaLnBrk="1" latinLnBrk="0" hangingPunct="1">
        <a:defRPr sz="4320" kern="1200">
          <a:solidFill>
            <a:schemeClr val="tx1"/>
          </a:solidFill>
          <a:latin typeface="+mn-lt"/>
          <a:ea typeface="+mn-ea"/>
          <a:cs typeface="+mn-cs"/>
        </a:defRPr>
      </a:lvl4pPr>
      <a:lvl5pPr marL="4389120" algn="l" defTabSz="2194560" rtl="0" eaLnBrk="1" latinLnBrk="0" hangingPunct="1">
        <a:defRPr sz="4320" kern="1200">
          <a:solidFill>
            <a:schemeClr val="tx1"/>
          </a:solidFill>
          <a:latin typeface="+mn-lt"/>
          <a:ea typeface="+mn-ea"/>
          <a:cs typeface="+mn-cs"/>
        </a:defRPr>
      </a:lvl5pPr>
      <a:lvl6pPr marL="5486400" algn="l" defTabSz="2194560" rtl="0" eaLnBrk="1" latinLnBrk="0" hangingPunct="1">
        <a:defRPr sz="4320" kern="1200">
          <a:solidFill>
            <a:schemeClr val="tx1"/>
          </a:solidFill>
          <a:latin typeface="+mn-lt"/>
          <a:ea typeface="+mn-ea"/>
          <a:cs typeface="+mn-cs"/>
        </a:defRPr>
      </a:lvl6pPr>
      <a:lvl7pPr marL="6583680" algn="l" defTabSz="2194560" rtl="0" eaLnBrk="1" latinLnBrk="0" hangingPunct="1">
        <a:defRPr sz="4320" kern="1200">
          <a:solidFill>
            <a:schemeClr val="tx1"/>
          </a:solidFill>
          <a:latin typeface="+mn-lt"/>
          <a:ea typeface="+mn-ea"/>
          <a:cs typeface="+mn-cs"/>
        </a:defRPr>
      </a:lvl7pPr>
      <a:lvl8pPr marL="7680960" algn="l" defTabSz="2194560" rtl="0" eaLnBrk="1" latinLnBrk="0" hangingPunct="1">
        <a:defRPr sz="4320" kern="1200">
          <a:solidFill>
            <a:schemeClr val="tx1"/>
          </a:solidFill>
          <a:latin typeface="+mn-lt"/>
          <a:ea typeface="+mn-ea"/>
          <a:cs typeface="+mn-cs"/>
        </a:defRPr>
      </a:lvl8pPr>
      <a:lvl9pPr marL="8778240" algn="l" defTabSz="2194560" rtl="0" eaLnBrk="1" latinLnBrk="0" hangingPunct="1">
        <a:defRPr sz="43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0E5DC"/>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9E9C9C9-867B-BF08-27D4-DA8320D1BF77}"/>
              </a:ext>
            </a:extLst>
          </p:cNvPr>
          <p:cNvSpPr/>
          <p:nvPr/>
        </p:nvSpPr>
        <p:spPr>
          <a:xfrm>
            <a:off x="702287" y="22793194"/>
            <a:ext cx="9989151" cy="6006537"/>
          </a:xfrm>
          <a:prstGeom prst="rect">
            <a:avLst/>
          </a:prstGeom>
          <a:solidFill>
            <a:srgbClr val="D4B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0FA2CA0-A4A6-B9C0-24AC-45EB6E01D870}"/>
              </a:ext>
            </a:extLst>
          </p:cNvPr>
          <p:cNvSpPr/>
          <p:nvPr/>
        </p:nvSpPr>
        <p:spPr>
          <a:xfrm>
            <a:off x="11254163" y="15133330"/>
            <a:ext cx="9989151" cy="6006537"/>
          </a:xfrm>
          <a:prstGeom prst="rect">
            <a:avLst/>
          </a:prstGeom>
          <a:solidFill>
            <a:srgbClr val="D4B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10D5C08-344D-142E-A611-284244BEC19C}"/>
              </a:ext>
            </a:extLst>
          </p:cNvPr>
          <p:cNvSpPr/>
          <p:nvPr/>
        </p:nvSpPr>
        <p:spPr>
          <a:xfrm>
            <a:off x="702288" y="6713637"/>
            <a:ext cx="20541012" cy="6734306"/>
          </a:xfrm>
          <a:prstGeom prst="rect">
            <a:avLst/>
          </a:prstGeom>
          <a:solidFill>
            <a:srgbClr val="D4B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descr="A picture containing logo&#10;&#10;Description automatically generated">
            <a:extLst>
              <a:ext uri="{FF2B5EF4-FFF2-40B4-BE49-F238E27FC236}">
                <a16:creationId xmlns:a16="http://schemas.microsoft.com/office/drawing/2014/main" id="{7FADE7A9-81D7-F3C2-4F2B-5254DE909C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293" y="574337"/>
            <a:ext cx="4926125" cy="4315552"/>
          </a:xfrm>
          <a:prstGeom prst="rect">
            <a:avLst/>
          </a:prstGeom>
          <a:ln w="12700">
            <a:solidFill>
              <a:srgbClr val="6C422B"/>
            </a:solidFill>
          </a:ln>
        </p:spPr>
      </p:pic>
      <p:sp>
        <p:nvSpPr>
          <p:cNvPr id="43" name="Flowchart: Process 42">
            <a:extLst>
              <a:ext uri="{FF2B5EF4-FFF2-40B4-BE49-F238E27FC236}">
                <a16:creationId xmlns:a16="http://schemas.microsoft.com/office/drawing/2014/main" id="{9C8A1237-5E31-FC63-775A-1DE60EF2E055}"/>
              </a:ext>
            </a:extLst>
          </p:cNvPr>
          <p:cNvSpPr/>
          <p:nvPr/>
        </p:nvSpPr>
        <p:spPr>
          <a:xfrm>
            <a:off x="5628419" y="2598522"/>
            <a:ext cx="10926655" cy="2293571"/>
          </a:xfrm>
          <a:prstGeom prst="flowChartProcess">
            <a:avLst/>
          </a:prstGeom>
          <a:solidFill>
            <a:srgbClr val="D4B298"/>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Georgia" panose="02040502050405020303" pitchFamily="18" charset="0"/>
                <a:ea typeface="Roboto" panose="02000000000000000000" pitchFamily="2" charset="0"/>
              </a:rPr>
              <a:t>Mateen Ali, Alejandro Almaraz, Jessica Arriaga,</a:t>
            </a:r>
          </a:p>
          <a:p>
            <a:pPr algn="ctr"/>
            <a:r>
              <a:rPr lang="en-US" sz="3200" dirty="0">
                <a:solidFill>
                  <a:schemeClr val="tx1"/>
                </a:solidFill>
                <a:latin typeface="Georgia" panose="02040502050405020303" pitchFamily="18" charset="0"/>
                <a:ea typeface="Roboto" panose="02000000000000000000" pitchFamily="2" charset="0"/>
              </a:rPr>
              <a:t>Jett </a:t>
            </a:r>
            <a:r>
              <a:rPr lang="en-US" sz="3200" dirty="0" err="1">
                <a:solidFill>
                  <a:schemeClr val="tx1"/>
                </a:solidFill>
                <a:latin typeface="Georgia" panose="02040502050405020303" pitchFamily="18" charset="0"/>
                <a:ea typeface="Roboto" panose="02000000000000000000" pitchFamily="2" charset="0"/>
              </a:rPr>
              <a:t>Canavarro</a:t>
            </a:r>
            <a:r>
              <a:rPr lang="en-US" sz="3200" dirty="0">
                <a:solidFill>
                  <a:schemeClr val="tx1"/>
                </a:solidFill>
                <a:latin typeface="Georgia" panose="02040502050405020303" pitchFamily="18" charset="0"/>
                <a:ea typeface="Roboto" panose="02000000000000000000" pitchFamily="2" charset="0"/>
              </a:rPr>
              <a:t>, Steven Coffey​</a:t>
            </a:r>
          </a:p>
        </p:txBody>
      </p:sp>
      <p:sp>
        <p:nvSpPr>
          <p:cNvPr id="44" name="Flowchart: Process 43">
            <a:extLst>
              <a:ext uri="{FF2B5EF4-FFF2-40B4-BE49-F238E27FC236}">
                <a16:creationId xmlns:a16="http://schemas.microsoft.com/office/drawing/2014/main" id="{79A1D546-4AC9-91FC-23E6-5DF8A187AD36}"/>
              </a:ext>
            </a:extLst>
          </p:cNvPr>
          <p:cNvSpPr/>
          <p:nvPr/>
        </p:nvSpPr>
        <p:spPr>
          <a:xfrm>
            <a:off x="5628418" y="574337"/>
            <a:ext cx="10926656" cy="2024185"/>
          </a:xfrm>
          <a:prstGeom prst="flowChartProcess">
            <a:avLst/>
          </a:prstGeom>
          <a:solidFill>
            <a:srgbClr val="6C422B"/>
          </a:solidFill>
          <a:ln w="101600">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9600" dirty="0">
                <a:latin typeface="Sitka Heading" pitchFamily="2" charset="0"/>
              </a:rPr>
              <a:t>All Ground Up</a:t>
            </a:r>
          </a:p>
        </p:txBody>
      </p:sp>
      <p:sp>
        <p:nvSpPr>
          <p:cNvPr id="45" name="TextBox 44">
            <a:extLst>
              <a:ext uri="{FF2B5EF4-FFF2-40B4-BE49-F238E27FC236}">
                <a16:creationId xmlns:a16="http://schemas.microsoft.com/office/drawing/2014/main" id="{37EB2D82-0906-C994-25F7-E1E5B98A24FE}"/>
              </a:ext>
            </a:extLst>
          </p:cNvPr>
          <p:cNvSpPr txBox="1"/>
          <p:nvPr/>
        </p:nvSpPr>
        <p:spPr>
          <a:xfrm>
            <a:off x="1050718" y="7266315"/>
            <a:ext cx="9034576" cy="5078313"/>
          </a:xfrm>
          <a:prstGeom prst="rect">
            <a:avLst/>
          </a:prstGeom>
          <a:noFill/>
        </p:spPr>
        <p:txBody>
          <a:bodyPr wrap="square" rtlCol="0">
            <a:spAutoFit/>
          </a:bodyPr>
          <a:lstStyle/>
          <a:p>
            <a:r>
              <a:rPr lang="en-US" sz="3600" i="0" u="none" strike="noStrike" dirty="0">
                <a:effectLst/>
                <a:latin typeface="Georgia" panose="02040502050405020303" pitchFamily="18" charset="0"/>
              </a:rPr>
              <a:t>All Ground Up is a cloud-based web application for users to order from their favorite local coffee shops. The application supports consumers, vendors, and drivers so the services can all be provided through one application. We chose to create the front-end web UI with React.js. React.js is a JavaScript development framework used for the creation of web applications. </a:t>
            </a:r>
            <a:endParaRPr lang="en-US" sz="3600" dirty="0">
              <a:latin typeface="Georgia" panose="02040502050405020303" pitchFamily="18" charset="0"/>
            </a:endParaRPr>
          </a:p>
        </p:txBody>
      </p:sp>
      <p:pic>
        <p:nvPicPr>
          <p:cNvPr id="54" name="Picture 53" descr="A picture containing graphical user interface&#10;&#10;Description automatically generated">
            <a:extLst>
              <a:ext uri="{FF2B5EF4-FFF2-40B4-BE49-F238E27FC236}">
                <a16:creationId xmlns:a16="http://schemas.microsoft.com/office/drawing/2014/main" id="{E6EB1129-93D3-5137-B227-B40682098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1590" y="7071854"/>
            <a:ext cx="10203245" cy="5943329"/>
          </a:xfrm>
          <a:prstGeom prst="rect">
            <a:avLst/>
          </a:prstGeom>
          <a:ln w="76200">
            <a:noFill/>
          </a:ln>
        </p:spPr>
      </p:pic>
      <p:pic>
        <p:nvPicPr>
          <p:cNvPr id="1040" name="Picture 8">
            <a:extLst>
              <a:ext uri="{FF2B5EF4-FFF2-40B4-BE49-F238E27FC236}">
                <a16:creationId xmlns:a16="http://schemas.microsoft.com/office/drawing/2014/main" id="{6664066E-4E78-0063-8FDF-3343CB7073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41094" y="15534284"/>
            <a:ext cx="5342870" cy="5164073"/>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1042" name="TextBox 1041">
            <a:extLst>
              <a:ext uri="{FF2B5EF4-FFF2-40B4-BE49-F238E27FC236}">
                <a16:creationId xmlns:a16="http://schemas.microsoft.com/office/drawing/2014/main" id="{70D1E863-4A7D-B694-1781-175EAF984511}"/>
              </a:ext>
            </a:extLst>
          </p:cNvPr>
          <p:cNvSpPr txBox="1"/>
          <p:nvPr/>
        </p:nvSpPr>
        <p:spPr>
          <a:xfrm>
            <a:off x="11430189" y="15854162"/>
            <a:ext cx="4310905" cy="4524315"/>
          </a:xfrm>
          <a:prstGeom prst="rect">
            <a:avLst/>
          </a:prstGeom>
          <a:noFill/>
        </p:spPr>
        <p:txBody>
          <a:bodyPr wrap="square" rtlCol="0">
            <a:spAutoFit/>
          </a:bodyPr>
          <a:lstStyle/>
          <a:p>
            <a:r>
              <a:rPr lang="en-US" sz="3200" i="0" dirty="0">
                <a:effectLst/>
                <a:latin typeface="Georgia" panose="02040502050405020303" pitchFamily="18" charset="0"/>
              </a:rPr>
              <a:t>The Database chosen is MySQL and it will keep track of each user, transaction, menu, etc. This will allow the web UI and worker to easily query and to post to the database. </a:t>
            </a:r>
            <a:endParaRPr lang="en-US" sz="3200" dirty="0">
              <a:latin typeface="Georgia" panose="02040502050405020303" pitchFamily="18" charset="0"/>
            </a:endParaRPr>
          </a:p>
        </p:txBody>
      </p:sp>
      <p:sp>
        <p:nvSpPr>
          <p:cNvPr id="1045" name="TextBox 1044">
            <a:extLst>
              <a:ext uri="{FF2B5EF4-FFF2-40B4-BE49-F238E27FC236}">
                <a16:creationId xmlns:a16="http://schemas.microsoft.com/office/drawing/2014/main" id="{B65C3C53-141B-D69D-1057-D6214B298D41}"/>
              </a:ext>
            </a:extLst>
          </p:cNvPr>
          <p:cNvSpPr txBox="1"/>
          <p:nvPr/>
        </p:nvSpPr>
        <p:spPr>
          <a:xfrm>
            <a:off x="1281797" y="26697976"/>
            <a:ext cx="8830130" cy="1569660"/>
          </a:xfrm>
          <a:prstGeom prst="rect">
            <a:avLst/>
          </a:prstGeom>
          <a:noFill/>
        </p:spPr>
        <p:txBody>
          <a:bodyPr wrap="square" rtlCol="0">
            <a:spAutoFit/>
          </a:bodyPr>
          <a:lstStyle/>
          <a:p>
            <a:r>
              <a:rPr lang="en-US" sz="2400" i="0" dirty="0">
                <a:effectLst/>
                <a:latin typeface="Georgia" panose="02040502050405020303" pitchFamily="18" charset="0"/>
              </a:rPr>
              <a:t>There are three individual docker images with a backend image for Python, MYSQL image to store data and a front-end image to the run the React app</a:t>
            </a:r>
            <a:r>
              <a:rPr lang="en-US" sz="2400" dirty="0">
                <a:latin typeface="Georgia" panose="02040502050405020303" pitchFamily="18" charset="0"/>
              </a:rPr>
              <a:t>. The three images were built, deployed, and managed with the Kubernetes orchestration system.</a:t>
            </a:r>
          </a:p>
        </p:txBody>
      </p:sp>
      <p:pic>
        <p:nvPicPr>
          <p:cNvPr id="9" name="Picture 8" descr="Qr code&#10;&#10;Description automatically generated">
            <a:extLst>
              <a:ext uri="{FF2B5EF4-FFF2-40B4-BE49-F238E27FC236}">
                <a16:creationId xmlns:a16="http://schemas.microsoft.com/office/drawing/2014/main" id="{ECAA17EC-9A1B-696C-0DED-72906E0601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24662" y="1905376"/>
            <a:ext cx="2720173" cy="2710889"/>
          </a:xfrm>
          <a:prstGeom prst="rect">
            <a:avLst/>
          </a:prstGeom>
        </p:spPr>
      </p:pic>
      <p:sp>
        <p:nvSpPr>
          <p:cNvPr id="2" name="Rectangle 1">
            <a:extLst>
              <a:ext uri="{FF2B5EF4-FFF2-40B4-BE49-F238E27FC236}">
                <a16:creationId xmlns:a16="http://schemas.microsoft.com/office/drawing/2014/main" id="{FF7CCD2D-70D3-59D8-56C7-87CB573B730B}"/>
              </a:ext>
            </a:extLst>
          </p:cNvPr>
          <p:cNvSpPr/>
          <p:nvPr/>
        </p:nvSpPr>
        <p:spPr>
          <a:xfrm>
            <a:off x="702288" y="5532120"/>
            <a:ext cx="20541012" cy="1181517"/>
          </a:xfrm>
          <a:prstGeom prst="rect">
            <a:avLst/>
          </a:prstGeom>
          <a:solidFill>
            <a:srgbClr val="6C4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Sitka Heading" pitchFamily="2" charset="0"/>
              </a:rPr>
              <a:t>Project Overview</a:t>
            </a:r>
          </a:p>
        </p:txBody>
      </p:sp>
      <p:sp>
        <p:nvSpPr>
          <p:cNvPr id="4" name="Rectangle 3">
            <a:extLst>
              <a:ext uri="{FF2B5EF4-FFF2-40B4-BE49-F238E27FC236}">
                <a16:creationId xmlns:a16="http://schemas.microsoft.com/office/drawing/2014/main" id="{2399874A-E3F7-2038-03B8-260183144179}"/>
              </a:ext>
            </a:extLst>
          </p:cNvPr>
          <p:cNvSpPr/>
          <p:nvPr/>
        </p:nvSpPr>
        <p:spPr>
          <a:xfrm>
            <a:off x="11254163" y="13885411"/>
            <a:ext cx="9989151" cy="1247919"/>
          </a:xfrm>
          <a:prstGeom prst="rect">
            <a:avLst/>
          </a:prstGeom>
          <a:solidFill>
            <a:srgbClr val="6C4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Sitka Heading" pitchFamily="2" charset="0"/>
              </a:rPr>
              <a:t>Database Design</a:t>
            </a:r>
          </a:p>
        </p:txBody>
      </p:sp>
      <p:sp>
        <p:nvSpPr>
          <p:cNvPr id="11" name="Rectangle 10">
            <a:extLst>
              <a:ext uri="{FF2B5EF4-FFF2-40B4-BE49-F238E27FC236}">
                <a16:creationId xmlns:a16="http://schemas.microsoft.com/office/drawing/2014/main" id="{86631DE6-C1DA-052B-43E6-13CDFDB6D7B4}"/>
              </a:ext>
            </a:extLst>
          </p:cNvPr>
          <p:cNvSpPr/>
          <p:nvPr/>
        </p:nvSpPr>
        <p:spPr>
          <a:xfrm>
            <a:off x="702288" y="21545276"/>
            <a:ext cx="9989151" cy="1247919"/>
          </a:xfrm>
          <a:prstGeom prst="rect">
            <a:avLst/>
          </a:prstGeom>
          <a:solidFill>
            <a:srgbClr val="6C4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Sitka Heading" pitchFamily="2" charset="0"/>
              </a:rPr>
              <a:t>Docker and Cloud Deployment</a:t>
            </a:r>
          </a:p>
        </p:txBody>
      </p:sp>
      <p:pic>
        <p:nvPicPr>
          <p:cNvPr id="1032" name="Picture 8" descr="GitHub is Now Being Used by Over 100 Million Developers - Thurrott.com">
            <a:extLst>
              <a:ext uri="{FF2B5EF4-FFF2-40B4-BE49-F238E27FC236}">
                <a16:creationId xmlns:a16="http://schemas.microsoft.com/office/drawing/2014/main" id="{1F742BC2-1733-EA11-956E-743C8D704D0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438" t="24700" r="7874" b="26448"/>
          <a:stretch/>
        </p:blipFill>
        <p:spPr bwMode="auto">
          <a:xfrm>
            <a:off x="17824663" y="653975"/>
            <a:ext cx="2720172" cy="8931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a:extLst>
              <a:ext uri="{FF2B5EF4-FFF2-40B4-BE49-F238E27FC236}">
                <a16:creationId xmlns:a16="http://schemas.microsoft.com/office/drawing/2014/main" id="{C33CB4E5-1650-6B96-6E31-53A1F8B5F38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959" r="56834"/>
          <a:stretch/>
        </p:blipFill>
        <p:spPr bwMode="auto">
          <a:xfrm>
            <a:off x="1281797" y="23510115"/>
            <a:ext cx="3033377" cy="2933893"/>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F18BEAC7-049B-3C6F-5411-66EAC3912018}"/>
              </a:ext>
            </a:extLst>
          </p:cNvPr>
          <p:cNvSpPr/>
          <p:nvPr/>
        </p:nvSpPr>
        <p:spPr>
          <a:xfrm>
            <a:off x="702288" y="15133330"/>
            <a:ext cx="9989151" cy="6006537"/>
          </a:xfrm>
          <a:prstGeom prst="rect">
            <a:avLst/>
          </a:prstGeom>
          <a:solidFill>
            <a:srgbClr val="D4B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1050370-A29D-D466-A2CD-83DA82D48893}"/>
              </a:ext>
            </a:extLst>
          </p:cNvPr>
          <p:cNvSpPr txBox="1"/>
          <p:nvPr/>
        </p:nvSpPr>
        <p:spPr>
          <a:xfrm>
            <a:off x="861636" y="19551515"/>
            <a:ext cx="9829802" cy="1384995"/>
          </a:xfrm>
          <a:prstGeom prst="rect">
            <a:avLst/>
          </a:prstGeom>
          <a:noFill/>
        </p:spPr>
        <p:txBody>
          <a:bodyPr wrap="square" rtlCol="0">
            <a:spAutoFit/>
          </a:bodyPr>
          <a:lstStyle/>
          <a:p>
            <a:pPr algn="ctr"/>
            <a:r>
              <a:rPr lang="en-US" sz="2800" dirty="0">
                <a:latin typeface="Georgia" panose="02040502050405020303" pitchFamily="18" charset="0"/>
              </a:rPr>
              <a:t>The chart demonstrates how the different components of the project play a role in the structure of our cloud-based application.</a:t>
            </a:r>
          </a:p>
        </p:txBody>
      </p:sp>
      <p:pic>
        <p:nvPicPr>
          <p:cNvPr id="32" name="Picture 31">
            <a:extLst>
              <a:ext uri="{FF2B5EF4-FFF2-40B4-BE49-F238E27FC236}">
                <a16:creationId xmlns:a16="http://schemas.microsoft.com/office/drawing/2014/main" id="{C3850D21-E72D-130F-303E-B9660EF661F1}"/>
              </a:ext>
            </a:extLst>
          </p:cNvPr>
          <p:cNvPicPr>
            <a:picLocks noChangeAspect="1"/>
          </p:cNvPicPr>
          <p:nvPr/>
        </p:nvPicPr>
        <p:blipFill>
          <a:blip r:embed="rId8"/>
          <a:stretch>
            <a:fillRect/>
          </a:stretch>
        </p:blipFill>
        <p:spPr>
          <a:xfrm>
            <a:off x="976560" y="15651997"/>
            <a:ext cx="9303715" cy="3631186"/>
          </a:xfrm>
          <a:prstGeom prst="rect">
            <a:avLst/>
          </a:prstGeom>
          <a:ln w="38100">
            <a:noFill/>
          </a:ln>
        </p:spPr>
      </p:pic>
      <p:sp>
        <p:nvSpPr>
          <p:cNvPr id="33" name="Rectangle 32">
            <a:extLst>
              <a:ext uri="{FF2B5EF4-FFF2-40B4-BE49-F238E27FC236}">
                <a16:creationId xmlns:a16="http://schemas.microsoft.com/office/drawing/2014/main" id="{6C0B8963-1559-3BF8-2ACB-A6BC36E02D98}"/>
              </a:ext>
            </a:extLst>
          </p:cNvPr>
          <p:cNvSpPr/>
          <p:nvPr/>
        </p:nvSpPr>
        <p:spPr>
          <a:xfrm>
            <a:off x="702288" y="13885411"/>
            <a:ext cx="9989151" cy="1247919"/>
          </a:xfrm>
          <a:prstGeom prst="rect">
            <a:avLst/>
          </a:prstGeom>
          <a:solidFill>
            <a:srgbClr val="6C4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Sitka Heading" pitchFamily="2" charset="0"/>
              </a:rPr>
              <a:t>Architecture</a:t>
            </a:r>
          </a:p>
        </p:txBody>
      </p:sp>
      <p:sp>
        <p:nvSpPr>
          <p:cNvPr id="35" name="Rectangle 34">
            <a:extLst>
              <a:ext uri="{FF2B5EF4-FFF2-40B4-BE49-F238E27FC236}">
                <a16:creationId xmlns:a16="http://schemas.microsoft.com/office/drawing/2014/main" id="{140EF58B-F029-BEEE-C384-2FC4BD02C1E8}"/>
              </a:ext>
            </a:extLst>
          </p:cNvPr>
          <p:cNvSpPr/>
          <p:nvPr/>
        </p:nvSpPr>
        <p:spPr>
          <a:xfrm>
            <a:off x="11270948" y="22786605"/>
            <a:ext cx="9989151" cy="6006537"/>
          </a:xfrm>
          <a:prstGeom prst="rect">
            <a:avLst/>
          </a:prstGeom>
          <a:solidFill>
            <a:srgbClr val="D4B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A8343B4-54FD-AEB9-16BE-8F9EE483ED2C}"/>
              </a:ext>
            </a:extLst>
          </p:cNvPr>
          <p:cNvSpPr txBox="1"/>
          <p:nvPr/>
        </p:nvSpPr>
        <p:spPr>
          <a:xfrm>
            <a:off x="11421850" y="26934210"/>
            <a:ext cx="9653775" cy="1569660"/>
          </a:xfrm>
          <a:prstGeom prst="rect">
            <a:avLst/>
          </a:prstGeom>
          <a:noFill/>
        </p:spPr>
        <p:txBody>
          <a:bodyPr wrap="square" rtlCol="0">
            <a:spAutoFit/>
          </a:bodyPr>
          <a:lstStyle/>
          <a:p>
            <a:r>
              <a:rPr lang="en-US" sz="2400" i="0" dirty="0">
                <a:effectLst/>
                <a:latin typeface="Georgia" panose="02040502050405020303" pitchFamily="18" charset="0"/>
              </a:rPr>
              <a:t>Used Jenkins to implement  a continuous integration and deployment pipeline to deliver a new version of the cloud-based application. This helped to increase the development of the application by automating the software delivery while it is being built.</a:t>
            </a:r>
            <a:endParaRPr lang="en-US" sz="2400" dirty="0">
              <a:latin typeface="Georgia" panose="02040502050405020303" pitchFamily="18" charset="0"/>
            </a:endParaRPr>
          </a:p>
        </p:txBody>
      </p:sp>
      <p:sp>
        <p:nvSpPr>
          <p:cNvPr id="37" name="Rectangle 36">
            <a:extLst>
              <a:ext uri="{FF2B5EF4-FFF2-40B4-BE49-F238E27FC236}">
                <a16:creationId xmlns:a16="http://schemas.microsoft.com/office/drawing/2014/main" id="{A6E9B5BE-9824-18D2-8B90-5C3CED6F6E91}"/>
              </a:ext>
            </a:extLst>
          </p:cNvPr>
          <p:cNvSpPr/>
          <p:nvPr/>
        </p:nvSpPr>
        <p:spPr>
          <a:xfrm>
            <a:off x="11270948" y="21545275"/>
            <a:ext cx="9989151" cy="1247919"/>
          </a:xfrm>
          <a:prstGeom prst="rect">
            <a:avLst/>
          </a:prstGeom>
          <a:solidFill>
            <a:srgbClr val="6C4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Sitka Heading" pitchFamily="2" charset="0"/>
              </a:rPr>
              <a:t>CI/CD Services</a:t>
            </a:r>
          </a:p>
        </p:txBody>
      </p:sp>
      <p:pic>
        <p:nvPicPr>
          <p:cNvPr id="38" name="Picture 6">
            <a:extLst>
              <a:ext uri="{FF2B5EF4-FFF2-40B4-BE49-F238E27FC236}">
                <a16:creationId xmlns:a16="http://schemas.microsoft.com/office/drawing/2014/main" id="{A9552F97-A782-5FCE-CA0A-2F4541D7F5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754085" y="22851067"/>
            <a:ext cx="5974018" cy="398267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a:extLst>
              <a:ext uri="{FF2B5EF4-FFF2-40B4-BE49-F238E27FC236}">
                <a16:creationId xmlns:a16="http://schemas.microsoft.com/office/drawing/2014/main" id="{89DF2EF7-98C1-3EE2-75A4-93AD0DBE2B5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16134"/>
          <a:stretch/>
        </p:blipFill>
        <p:spPr bwMode="auto">
          <a:xfrm>
            <a:off x="4605345" y="23138909"/>
            <a:ext cx="5911443" cy="330509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ADCA651-98E2-8B84-22F1-466D1FB1FCC3}"/>
              </a:ext>
            </a:extLst>
          </p:cNvPr>
          <p:cNvSpPr txBox="1"/>
          <p:nvPr/>
        </p:nvSpPr>
        <p:spPr>
          <a:xfrm>
            <a:off x="1616806" y="23140782"/>
            <a:ext cx="2363357" cy="369332"/>
          </a:xfrm>
          <a:prstGeom prst="rect">
            <a:avLst/>
          </a:prstGeom>
          <a:noFill/>
        </p:spPr>
        <p:txBody>
          <a:bodyPr wrap="square" rtlCol="0">
            <a:spAutoFit/>
          </a:bodyPr>
          <a:lstStyle/>
          <a:p>
            <a:r>
              <a:rPr lang="en-US" i="0" dirty="0">
                <a:effectLst/>
                <a:latin typeface="Georgia" panose="02040502050405020303" pitchFamily="18" charset="0"/>
              </a:rPr>
              <a:t>Web UI </a:t>
            </a:r>
            <a:r>
              <a:rPr lang="en-US" i="0" dirty="0" err="1">
                <a:effectLst/>
                <a:latin typeface="Georgia" panose="02040502050405020303" pitchFamily="18" charset="0"/>
              </a:rPr>
              <a:t>Dockerfile</a:t>
            </a:r>
            <a:endParaRPr lang="en-US" dirty="0">
              <a:latin typeface="Georgia" panose="02040502050405020303" pitchFamily="18" charset="0"/>
            </a:endParaRPr>
          </a:p>
        </p:txBody>
      </p:sp>
    </p:spTree>
    <p:extLst>
      <p:ext uri="{BB962C8B-B14F-4D97-AF65-F5344CB8AC3E}">
        <p14:creationId xmlns:p14="http://schemas.microsoft.com/office/powerpoint/2010/main" val="17367614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370</TotalTime>
  <Words>246</Words>
  <Application>Microsoft Office PowerPoint</Application>
  <PresentationFormat>Custom</PresentationFormat>
  <Paragraphs>14</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Georgia</vt:lpstr>
      <vt:lpstr>Sitka Heading</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Almaraz, Alejandro</dc:creator>
  <cp:lastModifiedBy>Arriaga, Jessica</cp:lastModifiedBy>
  <cp:revision>17</cp:revision>
  <dcterms:created xsi:type="dcterms:W3CDTF">2023-04-28T21:29:25Z</dcterms:created>
  <dcterms:modified xsi:type="dcterms:W3CDTF">2023-04-29T03:47:08Z</dcterms:modified>
</cp:coreProperties>
</file>